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59" r:id="rId2"/>
    <p:sldId id="256" r:id="rId3"/>
    <p:sldId id="257" r:id="rId4"/>
    <p:sldId id="258" r:id="rId5"/>
    <p:sldId id="263" r:id="rId6"/>
    <p:sldId id="260" r:id="rId7"/>
    <p:sldId id="262" r:id="rId8"/>
    <p:sldId id="261" r:id="rId9"/>
  </p:sldIdLst>
  <p:sldSz cx="20880388" cy="8640763"/>
  <p:notesSz cx="6858000" cy="9144000"/>
  <p:defaultTextStyle>
    <a:defPPr>
      <a:defRPr lang="es-ES_tradnl"/>
    </a:defPPr>
    <a:lvl1pPr marL="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721">
          <p15:clr>
            <a:srgbClr val="A4A3A4"/>
          </p15:clr>
        </p15:guide>
        <p15:guide id="2" pos="6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50" d="100"/>
          <a:sy n="50" d="100"/>
        </p:scale>
        <p:origin x="-344" y="-184"/>
      </p:cViewPr>
      <p:guideLst>
        <p:guide orient="horz" pos="2721"/>
        <p:guide pos="65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3A539-9663-D440-BF75-7C018A951F4C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-298450" y="1143000"/>
            <a:ext cx="7454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62C3B8-16C9-2D47-9110-CE8185FBE12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97202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62C3B8-16C9-2D47-9110-CE8185FBE128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8952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62C3B8-16C9-2D47-9110-CE8185FBE128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8952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62C3B8-16C9-2D47-9110-CE8185FBE128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8952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62C3B8-16C9-2D47-9110-CE8185FBE128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8952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0049" y="1414125"/>
            <a:ext cx="15660291" cy="3008266"/>
          </a:xfrm>
        </p:spPr>
        <p:txBody>
          <a:bodyPr anchor="b"/>
          <a:lstStyle>
            <a:lvl1pPr algn="ctr">
              <a:defRPr sz="756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10049" y="4538401"/>
            <a:ext cx="15660291" cy="2086184"/>
          </a:xfrm>
        </p:spPr>
        <p:txBody>
          <a:bodyPr/>
          <a:lstStyle>
            <a:lvl1pPr marL="0" indent="0" algn="ctr">
              <a:buNone/>
              <a:defRPr sz="3024"/>
            </a:lvl1pPr>
            <a:lvl2pPr marL="576072" indent="0" algn="ctr">
              <a:buNone/>
              <a:defRPr sz="2520"/>
            </a:lvl2pPr>
            <a:lvl3pPr marL="1152144" indent="0" algn="ctr">
              <a:buNone/>
              <a:defRPr sz="2268"/>
            </a:lvl3pPr>
            <a:lvl4pPr marL="1728216" indent="0" algn="ctr">
              <a:buNone/>
              <a:defRPr sz="2016"/>
            </a:lvl4pPr>
            <a:lvl5pPr marL="2304288" indent="0" algn="ctr">
              <a:buNone/>
              <a:defRPr sz="2016"/>
            </a:lvl5pPr>
            <a:lvl6pPr marL="2880360" indent="0" algn="ctr">
              <a:buNone/>
              <a:defRPr sz="2016"/>
            </a:lvl6pPr>
            <a:lvl7pPr marL="3456432" indent="0" algn="ctr">
              <a:buNone/>
              <a:defRPr sz="2016"/>
            </a:lvl7pPr>
            <a:lvl8pPr marL="4032504" indent="0" algn="ctr">
              <a:buNone/>
              <a:defRPr sz="2016"/>
            </a:lvl8pPr>
            <a:lvl9pPr marL="4608576" indent="0" algn="ctr">
              <a:buNone/>
              <a:defRPr sz="2016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942527" y="460041"/>
            <a:ext cx="4502334" cy="7322647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35527" y="460041"/>
            <a:ext cx="13245996" cy="7322647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651" y="2154191"/>
            <a:ext cx="18009335" cy="3594317"/>
          </a:xfrm>
        </p:spPr>
        <p:txBody>
          <a:bodyPr anchor="b"/>
          <a:lstStyle>
            <a:lvl1pPr>
              <a:defRPr sz="756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4651" y="5782512"/>
            <a:ext cx="18009335" cy="1890166"/>
          </a:xfrm>
        </p:spPr>
        <p:txBody>
          <a:bodyPr/>
          <a:lstStyle>
            <a:lvl1pPr marL="0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1pPr>
            <a:lvl2pPr marL="576072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152144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3pPr>
            <a:lvl4pPr marL="1728216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4pPr>
            <a:lvl5pPr marL="2304288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6pPr>
            <a:lvl7pPr marL="3456432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7pPr>
            <a:lvl8pPr marL="403250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8pPr>
            <a:lvl9pPr marL="4608576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527" y="2300203"/>
            <a:ext cx="8874165" cy="5482485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696" y="2300203"/>
            <a:ext cx="8874165" cy="5482485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246" y="460041"/>
            <a:ext cx="18009335" cy="1670148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8247" y="2118188"/>
            <a:ext cx="8833382" cy="103809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8247" y="3156278"/>
            <a:ext cx="8833382" cy="4642411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570696" y="2118188"/>
            <a:ext cx="8876885" cy="103809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570696" y="3156278"/>
            <a:ext cx="8876885" cy="4642411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247" y="576051"/>
            <a:ext cx="6734468" cy="201617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76885" y="1244111"/>
            <a:ext cx="10570696" cy="6140542"/>
          </a:xfrm>
        </p:spPr>
        <p:txBody>
          <a:bodyPr/>
          <a:lstStyle>
            <a:lvl1pPr>
              <a:defRPr sz="4032"/>
            </a:lvl1pPr>
            <a:lvl2pPr>
              <a:defRPr sz="3528"/>
            </a:lvl2pPr>
            <a:lvl3pPr>
              <a:defRPr sz="3024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8247" y="2592229"/>
            <a:ext cx="6734468" cy="4802425"/>
          </a:xfrm>
        </p:spPr>
        <p:txBody>
          <a:bodyPr/>
          <a:lstStyle>
            <a:lvl1pPr marL="0" indent="0">
              <a:buNone/>
              <a:defRPr sz="2016"/>
            </a:lvl1pPr>
            <a:lvl2pPr marL="576072" indent="0">
              <a:buNone/>
              <a:defRPr sz="1764"/>
            </a:lvl2pPr>
            <a:lvl3pPr marL="1152144" indent="0">
              <a:buNone/>
              <a:defRPr sz="1512"/>
            </a:lvl3pPr>
            <a:lvl4pPr marL="1728216" indent="0">
              <a:buNone/>
              <a:defRPr sz="1260"/>
            </a:lvl4pPr>
            <a:lvl5pPr marL="2304288" indent="0">
              <a:buNone/>
              <a:defRPr sz="1260"/>
            </a:lvl5pPr>
            <a:lvl6pPr marL="2880360" indent="0">
              <a:buNone/>
              <a:defRPr sz="1260"/>
            </a:lvl6pPr>
            <a:lvl7pPr marL="3456432" indent="0">
              <a:buNone/>
              <a:defRPr sz="1260"/>
            </a:lvl7pPr>
            <a:lvl8pPr marL="4032504" indent="0">
              <a:buNone/>
              <a:defRPr sz="1260"/>
            </a:lvl8pPr>
            <a:lvl9pPr marL="4608576" indent="0">
              <a:buNone/>
              <a:defRPr sz="126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247" y="576051"/>
            <a:ext cx="6734468" cy="201617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76885" y="1244111"/>
            <a:ext cx="10570696" cy="6140542"/>
          </a:xfrm>
        </p:spPr>
        <p:txBody>
          <a:bodyPr anchor="t"/>
          <a:lstStyle>
            <a:lvl1pPr marL="0" indent="0">
              <a:buNone/>
              <a:defRPr sz="4032"/>
            </a:lvl1pPr>
            <a:lvl2pPr marL="576072" indent="0">
              <a:buNone/>
              <a:defRPr sz="3528"/>
            </a:lvl2pPr>
            <a:lvl3pPr marL="1152144" indent="0">
              <a:buNone/>
              <a:defRPr sz="3024"/>
            </a:lvl3pPr>
            <a:lvl4pPr marL="1728216" indent="0">
              <a:buNone/>
              <a:defRPr sz="2520"/>
            </a:lvl4pPr>
            <a:lvl5pPr marL="2304288" indent="0">
              <a:buNone/>
              <a:defRPr sz="2520"/>
            </a:lvl5pPr>
            <a:lvl6pPr marL="2880360" indent="0">
              <a:buNone/>
              <a:defRPr sz="2520"/>
            </a:lvl6pPr>
            <a:lvl7pPr marL="3456432" indent="0">
              <a:buNone/>
              <a:defRPr sz="2520"/>
            </a:lvl7pPr>
            <a:lvl8pPr marL="4032504" indent="0">
              <a:buNone/>
              <a:defRPr sz="2520"/>
            </a:lvl8pPr>
            <a:lvl9pPr marL="4608576" indent="0">
              <a:buNone/>
              <a:defRPr sz="252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8247" y="2592229"/>
            <a:ext cx="6734468" cy="4802425"/>
          </a:xfrm>
        </p:spPr>
        <p:txBody>
          <a:bodyPr/>
          <a:lstStyle>
            <a:lvl1pPr marL="0" indent="0">
              <a:buNone/>
              <a:defRPr sz="2016"/>
            </a:lvl1pPr>
            <a:lvl2pPr marL="576072" indent="0">
              <a:buNone/>
              <a:defRPr sz="1764"/>
            </a:lvl2pPr>
            <a:lvl3pPr marL="1152144" indent="0">
              <a:buNone/>
              <a:defRPr sz="1512"/>
            </a:lvl3pPr>
            <a:lvl4pPr marL="1728216" indent="0">
              <a:buNone/>
              <a:defRPr sz="1260"/>
            </a:lvl4pPr>
            <a:lvl5pPr marL="2304288" indent="0">
              <a:buNone/>
              <a:defRPr sz="1260"/>
            </a:lvl5pPr>
            <a:lvl6pPr marL="2880360" indent="0">
              <a:buNone/>
              <a:defRPr sz="1260"/>
            </a:lvl6pPr>
            <a:lvl7pPr marL="3456432" indent="0">
              <a:buNone/>
              <a:defRPr sz="1260"/>
            </a:lvl7pPr>
            <a:lvl8pPr marL="4032504" indent="0">
              <a:buNone/>
              <a:defRPr sz="1260"/>
            </a:lvl8pPr>
            <a:lvl9pPr marL="4608576" indent="0">
              <a:buNone/>
              <a:defRPr sz="126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5527" y="460041"/>
            <a:ext cx="18009335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5527" y="2300203"/>
            <a:ext cx="18009335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35527" y="8008708"/>
            <a:ext cx="4698087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B15A3-3036-1346-96D0-9ADACB21B2F3}" type="datetimeFigureOut">
              <a:rPr lang="es-ES_tradnl" smtClean="0"/>
              <a:t>11/2/17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16629" y="8008708"/>
            <a:ext cx="7047131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46774" y="8008708"/>
            <a:ext cx="4698087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4738F-99AE-4D43-8B1B-7337ACBCE874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75573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152144" rtl="0" eaLnBrk="1" latinLnBrk="0" hangingPunct="1">
        <a:lnSpc>
          <a:spcPct val="90000"/>
        </a:lnSpc>
        <a:spcBef>
          <a:spcPct val="0"/>
        </a:spcBef>
        <a:buNone/>
        <a:defRPr sz="55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1152144" rtl="0" eaLnBrk="1" latinLnBrk="0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1pPr>
      <a:lvl2pPr marL="864108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2pPr>
      <a:lvl3pPr marL="1440180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2016252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3168396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744468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320540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896612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14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288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43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50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57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agcoin.com/joystick/layout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Notas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La distribución de botones está basada </a:t>
            </a:r>
            <a:r>
              <a:rPr lang="es-ES_tradnl" dirty="0"/>
              <a:t>en: </a:t>
            </a:r>
            <a:r>
              <a:rPr lang="es-ES_tradnl" dirty="0">
                <a:hlinkClick r:id="rId2"/>
              </a:rPr>
              <a:t>http://</a:t>
            </a:r>
            <a:r>
              <a:rPr lang="es-ES_tradnl" dirty="0" smtClean="0">
                <a:hlinkClick r:id="rId2"/>
              </a:rPr>
              <a:t>www.slagcoin.com/joystick/layout.html</a:t>
            </a:r>
            <a:r>
              <a:rPr lang="es-ES_tradnl" dirty="0" smtClean="0"/>
              <a:t>, exactamente es el </a:t>
            </a:r>
            <a:r>
              <a:rPr lang="es-ES_tradnl" i="1" dirty="0" smtClean="0"/>
              <a:t>standard </a:t>
            </a:r>
            <a:r>
              <a:rPr lang="es-ES_tradnl" i="1" dirty="0" err="1" smtClean="0"/>
              <a:t>japanese</a:t>
            </a:r>
            <a:r>
              <a:rPr lang="es-ES_tradnl" i="1" dirty="0" smtClean="0"/>
              <a:t> </a:t>
            </a:r>
            <a:r>
              <a:rPr lang="es-ES_tradnl" i="1" dirty="0" err="1" smtClean="0"/>
              <a:t>arcade</a:t>
            </a:r>
            <a:r>
              <a:rPr lang="es-ES_tradnl" i="1" dirty="0" smtClean="0"/>
              <a:t> </a:t>
            </a:r>
            <a:r>
              <a:rPr lang="es-ES_tradnl" i="1" dirty="0" err="1" smtClean="0"/>
              <a:t>layout</a:t>
            </a:r>
            <a:r>
              <a:rPr lang="es-ES_tradnl" i="1" dirty="0" smtClean="0"/>
              <a:t> </a:t>
            </a:r>
            <a:r>
              <a:rPr lang="es-ES_tradnl" dirty="0" smtClean="0"/>
              <a:t>con 6 botones en lugar de 8.</a:t>
            </a:r>
          </a:p>
          <a:p>
            <a:r>
              <a:rPr lang="es-ES_tradnl" dirty="0" smtClean="0"/>
              <a:t>El botón 1 será el de arriba a la izquierda, el 2 el de arriba centro, el 3 el de arriba derecha, 4 abajo izquierda, </a:t>
            </a:r>
            <a:r>
              <a:rPr lang="es-ES_tradnl" dirty="0"/>
              <a:t>el </a:t>
            </a:r>
            <a:r>
              <a:rPr lang="es-ES_tradnl" dirty="0" smtClean="0"/>
              <a:t>5 </a:t>
            </a:r>
            <a:r>
              <a:rPr lang="es-ES_tradnl" dirty="0"/>
              <a:t>el de </a:t>
            </a:r>
            <a:r>
              <a:rPr lang="es-ES_tradnl" dirty="0" smtClean="0"/>
              <a:t>abajo </a:t>
            </a:r>
            <a:r>
              <a:rPr lang="es-ES_tradnl" dirty="0"/>
              <a:t>centro, el </a:t>
            </a:r>
            <a:r>
              <a:rPr lang="es-ES_tradnl" dirty="0" smtClean="0"/>
              <a:t>6 </a:t>
            </a:r>
            <a:r>
              <a:rPr lang="es-ES_tradnl" dirty="0"/>
              <a:t>el de </a:t>
            </a:r>
            <a:r>
              <a:rPr lang="es-ES_tradnl" dirty="0" smtClean="0"/>
              <a:t>abajo </a:t>
            </a:r>
            <a:r>
              <a:rPr lang="es-ES_tradnl" dirty="0"/>
              <a:t>derecha</a:t>
            </a:r>
            <a:endParaRPr lang="es-ES" dirty="0"/>
          </a:p>
          <a:p>
            <a:r>
              <a:rPr lang="es-ES" dirty="0" smtClean="0"/>
              <a:t>Si tenemos problema de sitio el botón 6 podría ser el “</a:t>
            </a:r>
            <a:r>
              <a:rPr lang="es-ES" dirty="0" err="1" smtClean="0"/>
              <a:t>player</a:t>
            </a:r>
            <a:r>
              <a:rPr lang="es-ES" dirty="0" smtClean="0"/>
              <a:t> </a:t>
            </a:r>
            <a:r>
              <a:rPr lang="es-ES" dirty="0" err="1" smtClean="0"/>
              <a:t>start</a:t>
            </a:r>
            <a:r>
              <a:rPr lang="es-ES" dirty="0" smtClean="0"/>
              <a:t>”, aunque no me gusta y no creo que sea necesario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76906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68" y="-330140"/>
            <a:ext cx="17281547" cy="9720870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233916" y="288763"/>
            <a:ext cx="17280000" cy="835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2" name="Agrupar 1"/>
          <p:cNvGrpSpPr/>
          <p:nvPr/>
        </p:nvGrpSpPr>
        <p:grpSpPr>
          <a:xfrm>
            <a:off x="1281600" y="4844855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23" name="Elipse 22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4" name="Elipse 23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5" name="Elipse 24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6" name="Elipse 25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8" name="Elipse 27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9" name="Elipse 28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0" name="Elipse 39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1" name="Elipse 40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3" name="Elipse 42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4" name="Elipse 43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1" name="Agrupar 50"/>
          <p:cNvGrpSpPr/>
          <p:nvPr/>
        </p:nvGrpSpPr>
        <p:grpSpPr>
          <a:xfrm>
            <a:off x="3094021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48" name="Elipse 4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9" name="Elipse 4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7" name="Agrupar 66"/>
          <p:cNvGrpSpPr/>
          <p:nvPr/>
        </p:nvGrpSpPr>
        <p:grpSpPr>
          <a:xfrm>
            <a:off x="13590421" y="1334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68" name="Elipse 6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9" name="Elipse 6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0" name="Agrupar 69"/>
          <p:cNvGrpSpPr/>
          <p:nvPr/>
        </p:nvGrpSpPr>
        <p:grpSpPr>
          <a:xfrm>
            <a:off x="1762249" y="1351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1" name="Elipse 70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2" name="Elipse 71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3" name="Agrupar 72"/>
          <p:cNvGrpSpPr/>
          <p:nvPr/>
        </p:nvGrpSpPr>
        <p:grpSpPr>
          <a:xfrm>
            <a:off x="14922307" y="1333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4" name="Elipse 73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5" name="Elipse 74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46" name="Agrupar 45"/>
          <p:cNvGrpSpPr/>
          <p:nvPr/>
        </p:nvGrpSpPr>
        <p:grpSpPr>
          <a:xfrm>
            <a:off x="9921600" y="4844855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47" name="Elipse 46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6" name="Elipse 75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7" name="Elipse 76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8" name="Elipse 77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9" name="Elipse 78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0" name="Elipse 79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1" name="Elipse 80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2" name="Elipse 81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3" name="Elipse 82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4" name="Elipse 83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5" name="Elipse 84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6" name="Elipse 85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7" name="Elipse 86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8" name="Elipse 87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" name="Agrupar 4"/>
          <p:cNvGrpSpPr/>
          <p:nvPr/>
        </p:nvGrpSpPr>
        <p:grpSpPr>
          <a:xfrm>
            <a:off x="7740621" y="1008000"/>
            <a:ext cx="2952000" cy="2952000"/>
            <a:chOff x="7740621" y="1008000"/>
            <a:chExt cx="2952000" cy="2952000"/>
          </a:xfrm>
          <a:solidFill>
            <a:schemeClr val="bg1"/>
          </a:solidFill>
        </p:grpSpPr>
        <p:sp>
          <p:nvSpPr>
            <p:cNvPr id="3" name="Elipse 2"/>
            <p:cNvSpPr/>
            <p:nvPr/>
          </p:nvSpPr>
          <p:spPr>
            <a:xfrm>
              <a:off x="7740621" y="1008000"/>
              <a:ext cx="2952000" cy="2952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Elipse 49"/>
            <p:cNvSpPr/>
            <p:nvPr/>
          </p:nvSpPr>
          <p:spPr>
            <a:xfrm>
              <a:off x="9180000" y="2448000"/>
              <a:ext cx="72000" cy="72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741690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n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68" y="-330140"/>
            <a:ext cx="17281547" cy="9720870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233916" y="288763"/>
            <a:ext cx="17280000" cy="835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2" name="Agrupar 1"/>
          <p:cNvGrpSpPr/>
          <p:nvPr/>
        </p:nvGrpSpPr>
        <p:grpSpPr>
          <a:xfrm>
            <a:off x="1268264" y="3471760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23" name="Elipse 22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4" name="Elipse 23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5" name="Elipse 24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6" name="Elipse 25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8" name="Elipse 27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9" name="Elipse 28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0" name="Elipse 39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1" name="Elipse 40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3" name="Elipse 42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4" name="Elipse 43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1" name="Agrupar 50"/>
          <p:cNvGrpSpPr/>
          <p:nvPr/>
        </p:nvGrpSpPr>
        <p:grpSpPr>
          <a:xfrm>
            <a:off x="3094021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48" name="Elipse 4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9" name="Elipse 4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7" name="Agrupar 66"/>
          <p:cNvGrpSpPr/>
          <p:nvPr/>
        </p:nvGrpSpPr>
        <p:grpSpPr>
          <a:xfrm>
            <a:off x="13590421" y="1334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68" name="Elipse 6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9" name="Elipse 6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0" name="Agrupar 69"/>
          <p:cNvGrpSpPr/>
          <p:nvPr/>
        </p:nvGrpSpPr>
        <p:grpSpPr>
          <a:xfrm>
            <a:off x="1762249" y="1351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1" name="Elipse 70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2" name="Elipse 71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3" name="Agrupar 72"/>
          <p:cNvGrpSpPr/>
          <p:nvPr/>
        </p:nvGrpSpPr>
        <p:grpSpPr>
          <a:xfrm>
            <a:off x="14922307" y="1333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4" name="Elipse 73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5" name="Elipse 74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46" name="Agrupar 45"/>
          <p:cNvGrpSpPr/>
          <p:nvPr/>
        </p:nvGrpSpPr>
        <p:grpSpPr>
          <a:xfrm>
            <a:off x="9908264" y="3471760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47" name="Elipse 46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6" name="Elipse 75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7" name="Elipse 76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8" name="Elipse 77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9" name="Elipse 78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0" name="Elipse 79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1" name="Elipse 80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2" name="Elipse 81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3" name="Elipse 82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4" name="Elipse 83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5" name="Elipse 84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6" name="Elipse 85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7" name="Elipse 86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8" name="Elipse 87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227840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6" y="291609"/>
            <a:ext cx="20880388" cy="8352155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233916" y="288763"/>
            <a:ext cx="17280000" cy="835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2" name="Agrupar 1"/>
          <p:cNvGrpSpPr/>
          <p:nvPr/>
        </p:nvGrpSpPr>
        <p:grpSpPr>
          <a:xfrm>
            <a:off x="1268264" y="3471760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23" name="Elipse 22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4" name="Elipse 23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5" name="Elipse 24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6" name="Elipse 25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8" name="Elipse 27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9" name="Elipse 28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0" name="Elipse 39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1" name="Elipse 40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3" name="Elipse 42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4" name="Elipse 43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1" name="Agrupar 50"/>
          <p:cNvGrpSpPr/>
          <p:nvPr/>
        </p:nvGrpSpPr>
        <p:grpSpPr>
          <a:xfrm>
            <a:off x="3094021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48" name="Elipse 4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9" name="Elipse 4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7" name="Agrupar 66"/>
          <p:cNvGrpSpPr/>
          <p:nvPr/>
        </p:nvGrpSpPr>
        <p:grpSpPr>
          <a:xfrm>
            <a:off x="13590421" y="1334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68" name="Elipse 6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9" name="Elipse 6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0" name="Agrupar 69"/>
          <p:cNvGrpSpPr/>
          <p:nvPr/>
        </p:nvGrpSpPr>
        <p:grpSpPr>
          <a:xfrm>
            <a:off x="1762249" y="1351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1" name="Elipse 70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2" name="Elipse 71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3" name="Agrupar 72"/>
          <p:cNvGrpSpPr/>
          <p:nvPr/>
        </p:nvGrpSpPr>
        <p:grpSpPr>
          <a:xfrm>
            <a:off x="14922307" y="1333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4" name="Elipse 73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5" name="Elipse 74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46" name="Agrupar 45"/>
          <p:cNvGrpSpPr/>
          <p:nvPr/>
        </p:nvGrpSpPr>
        <p:grpSpPr>
          <a:xfrm>
            <a:off x="9908264" y="3471760"/>
            <a:ext cx="6192957" cy="2807772"/>
            <a:chOff x="1281600" y="4197506"/>
            <a:chExt cx="6192957" cy="2807772"/>
          </a:xfrm>
          <a:solidFill>
            <a:schemeClr val="bg1"/>
          </a:solidFill>
        </p:grpSpPr>
        <p:sp>
          <p:nvSpPr>
            <p:cNvPr id="47" name="Elipse 46"/>
            <p:cNvSpPr/>
            <p:nvPr/>
          </p:nvSpPr>
          <p:spPr>
            <a:xfrm>
              <a:off x="1281600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6" name="Elipse 75"/>
            <p:cNvSpPr/>
            <p:nvPr/>
          </p:nvSpPr>
          <p:spPr>
            <a:xfrm>
              <a:off x="5026671" y="5601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7" name="Elipse 76"/>
            <p:cNvSpPr/>
            <p:nvPr/>
          </p:nvSpPr>
          <p:spPr>
            <a:xfrm>
              <a:off x="3766671" y="6105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8" name="Elipse 77"/>
            <p:cNvSpPr/>
            <p:nvPr/>
          </p:nvSpPr>
          <p:spPr>
            <a:xfrm>
              <a:off x="6322671" y="5817392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9" name="Elipse 78"/>
            <p:cNvSpPr/>
            <p:nvPr/>
          </p:nvSpPr>
          <p:spPr>
            <a:xfrm>
              <a:off x="5314671" y="4197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0" name="Elipse 79"/>
            <p:cNvSpPr/>
            <p:nvPr/>
          </p:nvSpPr>
          <p:spPr>
            <a:xfrm>
              <a:off x="4018671" y="4701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1" name="Elipse 80"/>
            <p:cNvSpPr/>
            <p:nvPr/>
          </p:nvSpPr>
          <p:spPr>
            <a:xfrm>
              <a:off x="6574671" y="4413506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2" name="Elipse 81"/>
            <p:cNvSpPr/>
            <p:nvPr/>
          </p:nvSpPr>
          <p:spPr>
            <a:xfrm>
              <a:off x="1713600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3" name="Elipse 82"/>
            <p:cNvSpPr/>
            <p:nvPr/>
          </p:nvSpPr>
          <p:spPr>
            <a:xfrm>
              <a:off x="5458671" y="6033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4" name="Elipse 83"/>
            <p:cNvSpPr/>
            <p:nvPr/>
          </p:nvSpPr>
          <p:spPr>
            <a:xfrm>
              <a:off x="4198671" y="6537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5" name="Elipse 84"/>
            <p:cNvSpPr/>
            <p:nvPr/>
          </p:nvSpPr>
          <p:spPr>
            <a:xfrm>
              <a:off x="6754671" y="6249335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6" name="Elipse 85"/>
            <p:cNvSpPr/>
            <p:nvPr/>
          </p:nvSpPr>
          <p:spPr>
            <a:xfrm>
              <a:off x="5746671" y="4629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7" name="Elipse 86"/>
            <p:cNvSpPr/>
            <p:nvPr/>
          </p:nvSpPr>
          <p:spPr>
            <a:xfrm>
              <a:off x="4450671" y="5133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8" name="Elipse 87"/>
            <p:cNvSpPr/>
            <p:nvPr/>
          </p:nvSpPr>
          <p:spPr>
            <a:xfrm>
              <a:off x="7006671" y="4845449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035283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ángulo 34"/>
          <p:cNvSpPr/>
          <p:nvPr/>
        </p:nvSpPr>
        <p:spPr>
          <a:xfrm>
            <a:off x="913875" y="206910"/>
            <a:ext cx="9000000" cy="64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36" name="Agrupar 35"/>
          <p:cNvGrpSpPr/>
          <p:nvPr/>
        </p:nvGrpSpPr>
        <p:grpSpPr>
          <a:xfrm>
            <a:off x="1992864" y="1971590"/>
            <a:ext cx="6842021" cy="2950640"/>
            <a:chOff x="619200" y="3471760"/>
            <a:chExt cx="6842021" cy="2950640"/>
          </a:xfrm>
        </p:grpSpPr>
        <p:sp>
          <p:nvSpPr>
            <p:cNvPr id="37" name="Elipse 36"/>
            <p:cNvSpPr/>
            <p:nvPr/>
          </p:nvSpPr>
          <p:spPr>
            <a:xfrm>
              <a:off x="126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8" name="Elipse 37"/>
            <p:cNvSpPr/>
            <p:nvPr/>
          </p:nvSpPr>
          <p:spPr>
            <a:xfrm>
              <a:off x="501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6" name="Elipse 45"/>
            <p:cNvSpPr/>
            <p:nvPr/>
          </p:nvSpPr>
          <p:spPr>
            <a:xfrm>
              <a:off x="375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8" name="Elipse 47"/>
            <p:cNvSpPr/>
            <p:nvPr/>
          </p:nvSpPr>
          <p:spPr>
            <a:xfrm>
              <a:off x="630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9" name="Elipse 48"/>
            <p:cNvSpPr/>
            <p:nvPr/>
          </p:nvSpPr>
          <p:spPr>
            <a:xfrm>
              <a:off x="530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0" name="Elipse 49"/>
            <p:cNvSpPr/>
            <p:nvPr/>
          </p:nvSpPr>
          <p:spPr>
            <a:xfrm>
              <a:off x="400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1" name="Elipse 50"/>
            <p:cNvSpPr/>
            <p:nvPr/>
          </p:nvSpPr>
          <p:spPr>
            <a:xfrm>
              <a:off x="656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2" name="Elipse 51"/>
            <p:cNvSpPr/>
            <p:nvPr/>
          </p:nvSpPr>
          <p:spPr>
            <a:xfrm>
              <a:off x="170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3" name="Elipse 52"/>
            <p:cNvSpPr/>
            <p:nvPr/>
          </p:nvSpPr>
          <p:spPr>
            <a:xfrm>
              <a:off x="544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4" name="Elipse 53"/>
            <p:cNvSpPr/>
            <p:nvPr/>
          </p:nvSpPr>
          <p:spPr>
            <a:xfrm>
              <a:off x="418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5" name="Elipse 54"/>
            <p:cNvSpPr/>
            <p:nvPr/>
          </p:nvSpPr>
          <p:spPr>
            <a:xfrm>
              <a:off x="674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6" name="Elipse 55"/>
            <p:cNvSpPr/>
            <p:nvPr/>
          </p:nvSpPr>
          <p:spPr>
            <a:xfrm>
              <a:off x="573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7" name="Elipse 56"/>
            <p:cNvSpPr/>
            <p:nvPr/>
          </p:nvSpPr>
          <p:spPr>
            <a:xfrm>
              <a:off x="443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8" name="Elipse 57"/>
            <p:cNvSpPr/>
            <p:nvPr/>
          </p:nvSpPr>
          <p:spPr>
            <a:xfrm>
              <a:off x="699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9" name="Rectángulo redondeado 58"/>
            <p:cNvSpPr/>
            <p:nvPr/>
          </p:nvSpPr>
          <p:spPr>
            <a:xfrm>
              <a:off x="61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60" name="Rectángulo 59"/>
          <p:cNvSpPr/>
          <p:nvPr/>
        </p:nvSpPr>
        <p:spPr>
          <a:xfrm>
            <a:off x="9913875" y="206910"/>
            <a:ext cx="9000000" cy="64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pSp>
        <p:nvGrpSpPr>
          <p:cNvPr id="61" name="Agrupar 60"/>
          <p:cNvGrpSpPr/>
          <p:nvPr/>
        </p:nvGrpSpPr>
        <p:grpSpPr>
          <a:xfrm>
            <a:off x="10992864" y="1971590"/>
            <a:ext cx="6842021" cy="2950640"/>
            <a:chOff x="619200" y="3471760"/>
            <a:chExt cx="6842021" cy="2950640"/>
          </a:xfrm>
        </p:grpSpPr>
        <p:sp>
          <p:nvSpPr>
            <p:cNvPr id="62" name="Elipse 61"/>
            <p:cNvSpPr/>
            <p:nvPr/>
          </p:nvSpPr>
          <p:spPr>
            <a:xfrm>
              <a:off x="126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3" name="Elipse 62"/>
            <p:cNvSpPr/>
            <p:nvPr/>
          </p:nvSpPr>
          <p:spPr>
            <a:xfrm>
              <a:off x="501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4" name="Elipse 63"/>
            <p:cNvSpPr/>
            <p:nvPr/>
          </p:nvSpPr>
          <p:spPr>
            <a:xfrm>
              <a:off x="375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5" name="Elipse 64"/>
            <p:cNvSpPr/>
            <p:nvPr/>
          </p:nvSpPr>
          <p:spPr>
            <a:xfrm>
              <a:off x="630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6" name="Elipse 65"/>
            <p:cNvSpPr/>
            <p:nvPr/>
          </p:nvSpPr>
          <p:spPr>
            <a:xfrm>
              <a:off x="530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7" name="Elipse 66"/>
            <p:cNvSpPr/>
            <p:nvPr/>
          </p:nvSpPr>
          <p:spPr>
            <a:xfrm>
              <a:off x="400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8" name="Elipse 67"/>
            <p:cNvSpPr/>
            <p:nvPr/>
          </p:nvSpPr>
          <p:spPr>
            <a:xfrm>
              <a:off x="656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9" name="Elipse 68"/>
            <p:cNvSpPr/>
            <p:nvPr/>
          </p:nvSpPr>
          <p:spPr>
            <a:xfrm>
              <a:off x="170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0" name="Elipse 69"/>
            <p:cNvSpPr/>
            <p:nvPr/>
          </p:nvSpPr>
          <p:spPr>
            <a:xfrm>
              <a:off x="544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1" name="Elipse 70"/>
            <p:cNvSpPr/>
            <p:nvPr/>
          </p:nvSpPr>
          <p:spPr>
            <a:xfrm>
              <a:off x="418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2" name="Elipse 71"/>
            <p:cNvSpPr/>
            <p:nvPr/>
          </p:nvSpPr>
          <p:spPr>
            <a:xfrm>
              <a:off x="674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3" name="Elipse 72"/>
            <p:cNvSpPr/>
            <p:nvPr/>
          </p:nvSpPr>
          <p:spPr>
            <a:xfrm>
              <a:off x="573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4" name="Elipse 73"/>
            <p:cNvSpPr/>
            <p:nvPr/>
          </p:nvSpPr>
          <p:spPr>
            <a:xfrm>
              <a:off x="443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5" name="Elipse 74"/>
            <p:cNvSpPr/>
            <p:nvPr/>
          </p:nvSpPr>
          <p:spPr>
            <a:xfrm>
              <a:off x="699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90" name="Rectángulo redondeado 89"/>
            <p:cNvSpPr/>
            <p:nvPr/>
          </p:nvSpPr>
          <p:spPr>
            <a:xfrm>
              <a:off x="61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347217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/>
        </p:nvSpPr>
        <p:spPr>
          <a:xfrm>
            <a:off x="233916" y="288763"/>
            <a:ext cx="18000000" cy="648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6" name="Agrupar 5"/>
          <p:cNvGrpSpPr/>
          <p:nvPr/>
        </p:nvGrpSpPr>
        <p:grpSpPr>
          <a:xfrm>
            <a:off x="10387382" y="2141006"/>
            <a:ext cx="6842021" cy="2950640"/>
            <a:chOff x="9259200" y="3471760"/>
            <a:chExt cx="6842021" cy="2950640"/>
          </a:xfrm>
        </p:grpSpPr>
        <p:sp>
          <p:nvSpPr>
            <p:cNvPr id="47" name="Elipse 46"/>
            <p:cNvSpPr/>
            <p:nvPr/>
          </p:nvSpPr>
          <p:spPr>
            <a:xfrm>
              <a:off x="990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6" name="Elipse 75"/>
            <p:cNvSpPr/>
            <p:nvPr/>
          </p:nvSpPr>
          <p:spPr>
            <a:xfrm>
              <a:off x="1365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7" name="Elipse 76"/>
            <p:cNvSpPr/>
            <p:nvPr/>
          </p:nvSpPr>
          <p:spPr>
            <a:xfrm>
              <a:off x="1239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8" name="Elipse 77"/>
            <p:cNvSpPr/>
            <p:nvPr/>
          </p:nvSpPr>
          <p:spPr>
            <a:xfrm>
              <a:off x="1494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9" name="Elipse 78"/>
            <p:cNvSpPr/>
            <p:nvPr/>
          </p:nvSpPr>
          <p:spPr>
            <a:xfrm>
              <a:off x="1394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0" name="Elipse 79"/>
            <p:cNvSpPr/>
            <p:nvPr/>
          </p:nvSpPr>
          <p:spPr>
            <a:xfrm>
              <a:off x="1264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1" name="Elipse 80"/>
            <p:cNvSpPr/>
            <p:nvPr/>
          </p:nvSpPr>
          <p:spPr>
            <a:xfrm>
              <a:off x="1520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2" name="Elipse 81"/>
            <p:cNvSpPr/>
            <p:nvPr/>
          </p:nvSpPr>
          <p:spPr>
            <a:xfrm>
              <a:off x="1034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3" name="Elipse 82"/>
            <p:cNvSpPr/>
            <p:nvPr/>
          </p:nvSpPr>
          <p:spPr>
            <a:xfrm>
              <a:off x="1408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4" name="Elipse 83"/>
            <p:cNvSpPr/>
            <p:nvPr/>
          </p:nvSpPr>
          <p:spPr>
            <a:xfrm>
              <a:off x="1282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5" name="Elipse 84"/>
            <p:cNvSpPr/>
            <p:nvPr/>
          </p:nvSpPr>
          <p:spPr>
            <a:xfrm>
              <a:off x="1538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6" name="Elipse 85"/>
            <p:cNvSpPr/>
            <p:nvPr/>
          </p:nvSpPr>
          <p:spPr>
            <a:xfrm>
              <a:off x="1437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7" name="Elipse 86"/>
            <p:cNvSpPr/>
            <p:nvPr/>
          </p:nvSpPr>
          <p:spPr>
            <a:xfrm>
              <a:off x="1307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8" name="Elipse 87"/>
            <p:cNvSpPr/>
            <p:nvPr/>
          </p:nvSpPr>
          <p:spPr>
            <a:xfrm>
              <a:off x="1563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" name="Rectángulo redondeado 2"/>
            <p:cNvSpPr/>
            <p:nvPr/>
          </p:nvSpPr>
          <p:spPr>
            <a:xfrm>
              <a:off x="925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5" name="Agrupar 4"/>
          <p:cNvGrpSpPr/>
          <p:nvPr/>
        </p:nvGrpSpPr>
        <p:grpSpPr>
          <a:xfrm>
            <a:off x="1055696" y="2141006"/>
            <a:ext cx="6842021" cy="2950640"/>
            <a:chOff x="619200" y="3471760"/>
            <a:chExt cx="6842021" cy="2950640"/>
          </a:xfrm>
        </p:grpSpPr>
        <p:sp>
          <p:nvSpPr>
            <p:cNvPr id="23" name="Elipse 22"/>
            <p:cNvSpPr/>
            <p:nvPr/>
          </p:nvSpPr>
          <p:spPr>
            <a:xfrm>
              <a:off x="126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4" name="Elipse 23"/>
            <p:cNvSpPr/>
            <p:nvPr/>
          </p:nvSpPr>
          <p:spPr>
            <a:xfrm>
              <a:off x="501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5" name="Elipse 24"/>
            <p:cNvSpPr/>
            <p:nvPr/>
          </p:nvSpPr>
          <p:spPr>
            <a:xfrm>
              <a:off x="375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6" name="Elipse 25"/>
            <p:cNvSpPr/>
            <p:nvPr/>
          </p:nvSpPr>
          <p:spPr>
            <a:xfrm>
              <a:off x="630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530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8" name="Elipse 27"/>
            <p:cNvSpPr/>
            <p:nvPr/>
          </p:nvSpPr>
          <p:spPr>
            <a:xfrm>
              <a:off x="400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9" name="Elipse 28"/>
            <p:cNvSpPr/>
            <p:nvPr/>
          </p:nvSpPr>
          <p:spPr>
            <a:xfrm>
              <a:off x="656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170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0" name="Elipse 39"/>
            <p:cNvSpPr/>
            <p:nvPr/>
          </p:nvSpPr>
          <p:spPr>
            <a:xfrm>
              <a:off x="544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1" name="Elipse 40"/>
            <p:cNvSpPr/>
            <p:nvPr/>
          </p:nvSpPr>
          <p:spPr>
            <a:xfrm>
              <a:off x="418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674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3" name="Elipse 42"/>
            <p:cNvSpPr/>
            <p:nvPr/>
          </p:nvSpPr>
          <p:spPr>
            <a:xfrm>
              <a:off x="573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4" name="Elipse 43"/>
            <p:cNvSpPr/>
            <p:nvPr/>
          </p:nvSpPr>
          <p:spPr>
            <a:xfrm>
              <a:off x="443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699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9" name="Rectángulo redondeado 88"/>
            <p:cNvSpPr/>
            <p:nvPr/>
          </p:nvSpPr>
          <p:spPr>
            <a:xfrm>
              <a:off x="61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66700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233916" y="288763"/>
            <a:ext cx="18000000" cy="324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52" name="Agrupar 51"/>
          <p:cNvGrpSpPr/>
          <p:nvPr/>
        </p:nvGrpSpPr>
        <p:grpSpPr>
          <a:xfrm>
            <a:off x="3094021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53" name="Elipse 52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4" name="Elipse 53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5" name="Agrupar 54"/>
          <p:cNvGrpSpPr/>
          <p:nvPr/>
        </p:nvGrpSpPr>
        <p:grpSpPr>
          <a:xfrm>
            <a:off x="14365771" y="1354206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56" name="Elipse 55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57" name="Elipse 56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1762249" y="1351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59" name="Elipse 58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0" name="Elipse 59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1" name="Agrupar 60"/>
          <p:cNvGrpSpPr/>
          <p:nvPr/>
        </p:nvGrpSpPr>
        <p:grpSpPr>
          <a:xfrm>
            <a:off x="15697657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62" name="Elipse 61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3" name="Elipse 62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498497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/>
          <p:cNvSpPr/>
          <p:nvPr/>
        </p:nvSpPr>
        <p:spPr>
          <a:xfrm>
            <a:off x="233916" y="288763"/>
            <a:ext cx="17280000" cy="8352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grpSp>
        <p:nvGrpSpPr>
          <p:cNvPr id="51" name="Agrupar 50"/>
          <p:cNvGrpSpPr/>
          <p:nvPr/>
        </p:nvGrpSpPr>
        <p:grpSpPr>
          <a:xfrm>
            <a:off x="3094021" y="1352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48" name="Elipse 4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9" name="Elipse 4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7" name="Agrupar 66"/>
          <p:cNvGrpSpPr/>
          <p:nvPr/>
        </p:nvGrpSpPr>
        <p:grpSpPr>
          <a:xfrm>
            <a:off x="13590421" y="1334845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68" name="Elipse 67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69" name="Elipse 68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0" name="Agrupar 69"/>
          <p:cNvGrpSpPr/>
          <p:nvPr/>
        </p:nvGrpSpPr>
        <p:grpSpPr>
          <a:xfrm>
            <a:off x="1762249" y="1351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1" name="Elipse 70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2" name="Elipse 71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73" name="Agrupar 72"/>
          <p:cNvGrpSpPr/>
          <p:nvPr/>
        </p:nvGrpSpPr>
        <p:grpSpPr>
          <a:xfrm>
            <a:off x="14922307" y="1333484"/>
            <a:ext cx="899886" cy="899886"/>
            <a:chOff x="3474057" y="1386439"/>
            <a:chExt cx="899886" cy="899886"/>
          </a:xfrm>
          <a:solidFill>
            <a:schemeClr val="bg1"/>
          </a:solidFill>
        </p:grpSpPr>
        <p:sp>
          <p:nvSpPr>
            <p:cNvPr id="74" name="Elipse 73"/>
            <p:cNvSpPr/>
            <p:nvPr/>
          </p:nvSpPr>
          <p:spPr>
            <a:xfrm>
              <a:off x="3474057" y="1386439"/>
              <a:ext cx="899886" cy="899886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5" name="Elipse 74"/>
            <p:cNvSpPr/>
            <p:nvPr/>
          </p:nvSpPr>
          <p:spPr>
            <a:xfrm>
              <a:off x="3906057" y="1818382"/>
              <a:ext cx="36000" cy="36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</p:grpSp>
      <p:grpSp>
        <p:nvGrpSpPr>
          <p:cNvPr id="6" name="Agrupar 5"/>
          <p:cNvGrpSpPr/>
          <p:nvPr/>
        </p:nvGrpSpPr>
        <p:grpSpPr>
          <a:xfrm>
            <a:off x="9730572" y="3471760"/>
            <a:ext cx="6842021" cy="2950640"/>
            <a:chOff x="9259200" y="3471760"/>
            <a:chExt cx="6842021" cy="2950640"/>
          </a:xfrm>
        </p:grpSpPr>
        <p:sp>
          <p:nvSpPr>
            <p:cNvPr id="47" name="Elipse 46"/>
            <p:cNvSpPr/>
            <p:nvPr/>
          </p:nvSpPr>
          <p:spPr>
            <a:xfrm>
              <a:off x="990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6" name="Elipse 75"/>
            <p:cNvSpPr/>
            <p:nvPr/>
          </p:nvSpPr>
          <p:spPr>
            <a:xfrm>
              <a:off x="1365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7" name="Elipse 76"/>
            <p:cNvSpPr/>
            <p:nvPr/>
          </p:nvSpPr>
          <p:spPr>
            <a:xfrm>
              <a:off x="1239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8" name="Elipse 77"/>
            <p:cNvSpPr/>
            <p:nvPr/>
          </p:nvSpPr>
          <p:spPr>
            <a:xfrm>
              <a:off x="1494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79" name="Elipse 78"/>
            <p:cNvSpPr/>
            <p:nvPr/>
          </p:nvSpPr>
          <p:spPr>
            <a:xfrm>
              <a:off x="1394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0" name="Elipse 79"/>
            <p:cNvSpPr/>
            <p:nvPr/>
          </p:nvSpPr>
          <p:spPr>
            <a:xfrm>
              <a:off x="1264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1" name="Elipse 80"/>
            <p:cNvSpPr/>
            <p:nvPr/>
          </p:nvSpPr>
          <p:spPr>
            <a:xfrm>
              <a:off x="1520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2" name="Elipse 81"/>
            <p:cNvSpPr/>
            <p:nvPr/>
          </p:nvSpPr>
          <p:spPr>
            <a:xfrm>
              <a:off x="1034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3" name="Elipse 82"/>
            <p:cNvSpPr/>
            <p:nvPr/>
          </p:nvSpPr>
          <p:spPr>
            <a:xfrm>
              <a:off x="1408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4" name="Elipse 83"/>
            <p:cNvSpPr/>
            <p:nvPr/>
          </p:nvSpPr>
          <p:spPr>
            <a:xfrm>
              <a:off x="1282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5" name="Elipse 84"/>
            <p:cNvSpPr/>
            <p:nvPr/>
          </p:nvSpPr>
          <p:spPr>
            <a:xfrm>
              <a:off x="1538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6" name="Elipse 85"/>
            <p:cNvSpPr/>
            <p:nvPr/>
          </p:nvSpPr>
          <p:spPr>
            <a:xfrm>
              <a:off x="1437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7" name="Elipse 86"/>
            <p:cNvSpPr/>
            <p:nvPr/>
          </p:nvSpPr>
          <p:spPr>
            <a:xfrm>
              <a:off x="1307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8" name="Elipse 87"/>
            <p:cNvSpPr/>
            <p:nvPr/>
          </p:nvSpPr>
          <p:spPr>
            <a:xfrm>
              <a:off x="1563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" name="Rectángulo redondeado 2"/>
            <p:cNvSpPr/>
            <p:nvPr/>
          </p:nvSpPr>
          <p:spPr>
            <a:xfrm>
              <a:off x="925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5" name="Agrupar 4"/>
          <p:cNvGrpSpPr/>
          <p:nvPr/>
        </p:nvGrpSpPr>
        <p:grpSpPr>
          <a:xfrm>
            <a:off x="1090572" y="3471760"/>
            <a:ext cx="6842021" cy="2950640"/>
            <a:chOff x="619200" y="3471760"/>
            <a:chExt cx="6842021" cy="2950640"/>
          </a:xfrm>
        </p:grpSpPr>
        <p:sp>
          <p:nvSpPr>
            <p:cNvPr id="23" name="Elipse 22"/>
            <p:cNvSpPr/>
            <p:nvPr/>
          </p:nvSpPr>
          <p:spPr>
            <a:xfrm>
              <a:off x="1268264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4" name="Elipse 23"/>
            <p:cNvSpPr/>
            <p:nvPr/>
          </p:nvSpPr>
          <p:spPr>
            <a:xfrm>
              <a:off x="5013335" y="4875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5" name="Elipse 24"/>
            <p:cNvSpPr/>
            <p:nvPr/>
          </p:nvSpPr>
          <p:spPr>
            <a:xfrm>
              <a:off x="3753335" y="5379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6" name="Elipse 25"/>
            <p:cNvSpPr/>
            <p:nvPr/>
          </p:nvSpPr>
          <p:spPr>
            <a:xfrm>
              <a:off x="6309335" y="5091646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7" name="Elipse 26"/>
            <p:cNvSpPr/>
            <p:nvPr/>
          </p:nvSpPr>
          <p:spPr>
            <a:xfrm>
              <a:off x="5301335" y="3471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8" name="Elipse 27"/>
            <p:cNvSpPr/>
            <p:nvPr/>
          </p:nvSpPr>
          <p:spPr>
            <a:xfrm>
              <a:off x="4005335" y="3975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29" name="Elipse 28"/>
            <p:cNvSpPr/>
            <p:nvPr/>
          </p:nvSpPr>
          <p:spPr>
            <a:xfrm>
              <a:off x="6561335" y="3687760"/>
              <a:ext cx="899886" cy="89988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39" name="Elipse 38"/>
            <p:cNvSpPr/>
            <p:nvPr/>
          </p:nvSpPr>
          <p:spPr>
            <a:xfrm>
              <a:off x="1700264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0" name="Elipse 39"/>
            <p:cNvSpPr/>
            <p:nvPr/>
          </p:nvSpPr>
          <p:spPr>
            <a:xfrm>
              <a:off x="5445335" y="5307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1" name="Elipse 40"/>
            <p:cNvSpPr/>
            <p:nvPr/>
          </p:nvSpPr>
          <p:spPr>
            <a:xfrm>
              <a:off x="4185335" y="5811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2" name="Elipse 41"/>
            <p:cNvSpPr/>
            <p:nvPr/>
          </p:nvSpPr>
          <p:spPr>
            <a:xfrm>
              <a:off x="6741335" y="552358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3" name="Elipse 42"/>
            <p:cNvSpPr/>
            <p:nvPr/>
          </p:nvSpPr>
          <p:spPr>
            <a:xfrm>
              <a:off x="5733335" y="3903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4" name="Elipse 43"/>
            <p:cNvSpPr/>
            <p:nvPr/>
          </p:nvSpPr>
          <p:spPr>
            <a:xfrm>
              <a:off x="4437335" y="4407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45" name="Elipse 44"/>
            <p:cNvSpPr/>
            <p:nvPr/>
          </p:nvSpPr>
          <p:spPr>
            <a:xfrm>
              <a:off x="6993335" y="4119703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_tradnl"/>
            </a:p>
          </p:txBody>
        </p:sp>
        <p:sp>
          <p:nvSpPr>
            <p:cNvPr id="89" name="Rectángulo redondeado 88"/>
            <p:cNvSpPr/>
            <p:nvPr/>
          </p:nvSpPr>
          <p:spPr>
            <a:xfrm>
              <a:off x="619200" y="4226400"/>
              <a:ext cx="2196000" cy="2196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31338999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1554</TotalTime>
  <Words>106</Words>
  <Application>Microsoft Macintosh PowerPoint</Application>
  <PresentationFormat>Personalizado</PresentationFormat>
  <Paragraphs>8</Paragraphs>
  <Slides>8</Slides>
  <Notes>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Notas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Ivan Ricondo</cp:lastModifiedBy>
  <cp:revision>19</cp:revision>
  <cp:lastPrinted>2016-12-07T11:13:00Z</cp:lastPrinted>
  <dcterms:created xsi:type="dcterms:W3CDTF">2016-12-05T08:50:28Z</dcterms:created>
  <dcterms:modified xsi:type="dcterms:W3CDTF">2017-02-10T23:58:48Z</dcterms:modified>
</cp:coreProperties>
</file>

<file path=docProps/thumbnail.jpeg>
</file>